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873" r:id="rId1"/>
  </p:sldMasterIdLst>
  <p:notesMasterIdLst>
    <p:notesMasterId r:id="rId8"/>
  </p:notesMasterIdLst>
  <p:sldIdLst>
    <p:sldId id="256" r:id="rId2"/>
    <p:sldId id="267" r:id="rId3"/>
    <p:sldId id="266" r:id="rId4"/>
    <p:sldId id="268" r:id="rId5"/>
    <p:sldId id="271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8" autoAdjust="0"/>
    <p:restoredTop sz="94660"/>
  </p:normalViewPr>
  <p:slideViewPr>
    <p:cSldViewPr snapToGrid="0">
      <p:cViewPr>
        <p:scale>
          <a:sx n="80" d="100"/>
          <a:sy n="80" d="100"/>
        </p:scale>
        <p:origin x="-324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8E922-000B-4E20-A1C3-C1049113528D}" type="datetimeFigureOut">
              <a:rPr lang="id-ID" smtClean="0"/>
              <a:t>27/04/2017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BC5FF-22DF-4FAF-9F9E-BCB2E314DE7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2201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4" r:id="rId1"/>
    <p:sldLayoutId id="2147484875" r:id="rId2"/>
    <p:sldLayoutId id="2147484876" r:id="rId3"/>
    <p:sldLayoutId id="2147484877" r:id="rId4"/>
    <p:sldLayoutId id="2147484878" r:id="rId5"/>
    <p:sldLayoutId id="2147484879" r:id="rId6"/>
    <p:sldLayoutId id="2147484880" r:id="rId7"/>
    <p:sldLayoutId id="2147484881" r:id="rId8"/>
    <p:sldLayoutId id="2147484882" r:id="rId9"/>
    <p:sldLayoutId id="2147484883" r:id="rId10"/>
    <p:sldLayoutId id="21474848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6592" y="641445"/>
            <a:ext cx="9904773" cy="1555844"/>
          </a:xfrm>
        </p:spPr>
        <p:txBody>
          <a:bodyPr>
            <a:noAutofit/>
          </a:bodyPr>
          <a:lstStyle/>
          <a:p>
            <a:r>
              <a:rPr lang="en-US" sz="2400" dirty="0" smtClean="0"/>
              <a:t>PEMETAAN DAERAH-DAERAH RAWAN KRIMINALITAS DI KOTA GORONTALO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199271" y="4374576"/>
            <a:ext cx="4483260" cy="653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FAHMI RIVAL RAHIM</a:t>
            </a: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NIM: T31.11.151</a:t>
            </a:r>
          </a:p>
          <a:p>
            <a:pPr algn="just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1.bp.blogspot.com/-smh-V8yq3bg/VVDRytSWAGI/AAAAAAAAAgQ/lfyWcyf0Fy8/w800-h800/logo-fiko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641" y="2142699"/>
            <a:ext cx="1596787" cy="123585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4" name="Straight Connector 1033"/>
          <p:cNvCxnSpPr/>
          <p:nvPr/>
        </p:nvCxnSpPr>
        <p:spPr>
          <a:xfrm>
            <a:off x="1881040" y="2084179"/>
            <a:ext cx="9718767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/>
          <p:cNvSpPr txBox="1">
            <a:spLocks/>
          </p:cNvSpPr>
          <p:nvPr/>
        </p:nvSpPr>
        <p:spPr>
          <a:xfrm>
            <a:off x="5691116" y="3606960"/>
            <a:ext cx="1447413" cy="4449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SKRIPSI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53467" y="5268543"/>
            <a:ext cx="81381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id-ID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PROGRAM SARJANA </a:t>
            </a:r>
            <a:endParaRPr lang="id-ID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d-ID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UNIVERSITAS ICHSAN GORONTALO</a:t>
            </a:r>
            <a:endParaRPr lang="id-ID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d-ID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GORONTALO</a:t>
            </a:r>
            <a:endParaRPr lang="id-ID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d-ID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201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endParaRPr lang="id-ID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2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798832" y="220345"/>
            <a:ext cx="2477181" cy="2329180"/>
            <a:chOff x="2250" y="2692"/>
            <a:chExt cx="3633" cy="3668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250" y="3135"/>
              <a:ext cx="3633" cy="3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228600" lvl="0" indent="-228600">
                <a:buFont typeface="+mj-lt"/>
                <a:buAutoNum type="arabicPeriod"/>
              </a:pPr>
              <a:r>
                <a:rPr lang="en-US" sz="1100" dirty="0" err="1" smtClean="0"/>
                <a:t>Bagaimana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merekayasa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informasi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geografis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untuk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pemetaan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daerah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rawan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kriminalitas</a:t>
              </a:r>
              <a:r>
                <a:rPr lang="en-US" sz="1100" dirty="0" smtClean="0"/>
                <a:t> di </a:t>
              </a:r>
              <a:r>
                <a:rPr lang="en-US" sz="1100" dirty="0" err="1" smtClean="0"/>
                <a:t>kota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gorontalo</a:t>
              </a:r>
              <a:endParaRPr lang="en-US" sz="1100" dirty="0" smtClean="0"/>
            </a:p>
            <a:p>
              <a:pPr marL="228600" lvl="0" indent="-228600">
                <a:buFont typeface="+mj-lt"/>
                <a:buAutoNum type="arabicPeriod"/>
              </a:pPr>
              <a:r>
                <a:rPr lang="en-US" sz="1100" dirty="0" err="1" smtClean="0"/>
                <a:t>Apakah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informasi</a:t>
              </a:r>
              <a:r>
                <a:rPr lang="en-US" sz="1100" dirty="0" smtClean="0"/>
                <a:t> yang </a:t>
              </a:r>
              <a:r>
                <a:rPr lang="en-US" sz="1100" dirty="0" err="1" smtClean="0"/>
                <a:t>direkayasa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dapat</a:t>
              </a:r>
              <a:r>
                <a:rPr lang="en-US" sz="1100" dirty="0" smtClean="0"/>
                <a:t> di </a:t>
              </a:r>
              <a:r>
                <a:rPr lang="en-US" sz="1100" dirty="0" err="1" smtClean="0"/>
                <a:t>gunakan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oleh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masyarakat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polres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kota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gorontalo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untuk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memonitoring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daerah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kriminalitas</a:t>
              </a:r>
              <a:r>
                <a:rPr lang="en-US" sz="1100" dirty="0" smtClean="0"/>
                <a:t> yang </a:t>
              </a:r>
              <a:r>
                <a:rPr lang="en-US" sz="1100" dirty="0" err="1" smtClean="0"/>
                <a:t>ada</a:t>
              </a:r>
              <a:r>
                <a:rPr lang="en-US" sz="1100" dirty="0" smtClean="0"/>
                <a:t> di </a:t>
              </a:r>
              <a:r>
                <a:rPr lang="en-US" sz="1100" dirty="0" err="1" smtClean="0"/>
                <a:t>kota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gorontalo</a:t>
              </a:r>
              <a:r>
                <a:rPr lang="en-US" sz="1100" dirty="0" smtClean="0"/>
                <a:t>.</a:t>
              </a:r>
              <a:endParaRPr lang="id-ID" sz="1100" dirty="0" smtClean="0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250" y="2692"/>
              <a:ext cx="3633" cy="44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Masalah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8592597" y="2733815"/>
            <a:ext cx="2181225" cy="1647800"/>
            <a:chOff x="6435" y="7245"/>
            <a:chExt cx="3645" cy="2040"/>
          </a:xfrm>
        </p:grpSpPr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6435" y="7665"/>
              <a:ext cx="3645" cy="16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sz="1100" b="1" dirty="0" err="1" smtClean="0"/>
                <a:t>Merekayasa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sebuah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sistem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informasi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geografis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untuk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pemetaan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daerah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rawan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kriminalitas</a:t>
              </a:r>
              <a:r>
                <a:rPr lang="en-US" sz="1100" b="1" dirty="0" smtClean="0"/>
                <a:t> di </a:t>
              </a:r>
              <a:r>
                <a:rPr lang="en-US" sz="1100" b="1" dirty="0" err="1" smtClean="0"/>
                <a:t>kota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gorontalo</a:t>
              </a:r>
              <a:endParaRPr lang="id-ID" sz="1100" dirty="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6435" y="7245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Solusi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094788" y="2975442"/>
            <a:ext cx="2181225" cy="908684"/>
            <a:chOff x="2280" y="7830"/>
            <a:chExt cx="3645" cy="1185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280" y="8250"/>
              <a:ext cx="3645" cy="7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1100" b="1" dirty="0" smtClean="0"/>
                <a:t>1. 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berjalan</a:t>
              </a:r>
              <a:r>
                <a:rPr lang="en-US" sz="1100" dirty="0" smtClean="0"/>
                <a:t>.</a:t>
              </a:r>
              <a:endParaRPr lang="id-ID" sz="1100" dirty="0" smtClean="0"/>
            </a:p>
            <a:p>
              <a:r>
                <a:rPr lang="en-US" sz="1100" dirty="0" smtClean="0"/>
                <a:t>2. 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yang </a:t>
              </a:r>
              <a:r>
                <a:rPr lang="en-US" sz="1100" dirty="0" err="1" smtClean="0"/>
                <a:t>diusulkan</a:t>
              </a:r>
              <a:r>
                <a:rPr lang="en-US" sz="1100" dirty="0" smtClean="0"/>
                <a:t>.</a:t>
              </a:r>
              <a:endParaRPr lang="en-US" sz="1100" dirty="0">
                <a:effectLst/>
                <a:latin typeface="Times New Roman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280" y="7830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Analisa Sistem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1815737" y="2724423"/>
            <a:ext cx="2414907" cy="1496061"/>
            <a:chOff x="2280" y="9300"/>
            <a:chExt cx="3645" cy="1950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280" y="9720"/>
              <a:ext cx="3645" cy="15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Model</a:t>
              </a:r>
            </a:p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output</a:t>
              </a:r>
            </a:p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input</a:t>
              </a:r>
            </a:p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basis data</a:t>
              </a:r>
            </a:p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</a:t>
              </a:r>
              <a:r>
                <a:rPr lang="en-US" sz="1100" i="1" dirty="0" err="1" smtClean="0"/>
                <a:t>teknologi</a:t>
              </a:r>
              <a:endParaRPr lang="en-US" sz="1100" i="1" dirty="0" smtClean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280" y="9300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Desain Sistem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8548918" y="151417"/>
            <a:ext cx="2181225" cy="2291496"/>
            <a:chOff x="6435" y="5145"/>
            <a:chExt cx="3645" cy="2308"/>
          </a:xfrm>
        </p:grpSpPr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6435" y="5565"/>
              <a:ext cx="3645" cy="18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lvl="0"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100" dirty="0" err="1" smtClean="0"/>
                <a:t>Tersedianya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sarana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pendukung</a:t>
              </a:r>
              <a:r>
                <a:rPr lang="en-US" sz="1100" dirty="0" smtClean="0"/>
                <a:t>(</a:t>
              </a:r>
              <a:r>
                <a:rPr lang="en-US" sz="1100" dirty="0" err="1" smtClean="0"/>
                <a:t>komputer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 internet)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6435" y="5145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Peluang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5314496" y="4220484"/>
            <a:ext cx="1741805" cy="828676"/>
            <a:chOff x="6795" y="11610"/>
            <a:chExt cx="2910" cy="1080"/>
          </a:xfrm>
        </p:grpSpPr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6795" y="12030"/>
              <a:ext cx="2910" cy="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1100" b="1" dirty="0" smtClean="0"/>
                <a:t>1.  White Box.</a:t>
              </a:r>
              <a:endParaRPr lang="id-ID" sz="1100" dirty="0" smtClean="0"/>
            </a:p>
            <a:p>
              <a:r>
                <a:rPr lang="en-US" sz="1100" b="1" dirty="0" smtClean="0"/>
                <a:t>2.  </a:t>
              </a:r>
              <a:r>
                <a:rPr lang="en-US" sz="1100" b="1" dirty="0" err="1" smtClean="0"/>
                <a:t>BlackBox</a:t>
              </a:r>
              <a:r>
                <a:rPr lang="en-US" sz="1100" b="1" dirty="0" smtClean="0"/>
                <a:t>.</a:t>
              </a:r>
              <a:endParaRPr lang="id-ID" sz="1100" dirty="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6795" y="11610"/>
              <a:ext cx="2910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Pengujian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4230645" y="5244442"/>
            <a:ext cx="4677411" cy="1573867"/>
            <a:chOff x="2325" y="12376"/>
            <a:chExt cx="7815" cy="2011"/>
          </a:xfrm>
        </p:grpSpPr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325" y="12849"/>
              <a:ext cx="7815" cy="15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Bagaimana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merekayasa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sistem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informasi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geografis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untuk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pemetaan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daerah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rawan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kriminalitas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di Kota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gorontalo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.</a:t>
              </a:r>
            </a:p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Apakah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sistem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informasih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yang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direkayasa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dapat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digunakan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oleh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masyarakat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dan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polres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Kota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Gorontalo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untuk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memonitoring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daerah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rawan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kriminalitas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yang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ada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di Kota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Gorontalo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.</a:t>
              </a:r>
              <a:endParaRPr lang="id-ID" sz="1050" dirty="0" smtClean="0"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2325" y="12376"/>
              <a:ext cx="7815" cy="46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Tujuan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1610817" y="4681659"/>
            <a:ext cx="2181225" cy="1471495"/>
            <a:chOff x="6435" y="9570"/>
            <a:chExt cx="3645" cy="1529"/>
          </a:xfrm>
        </p:grpSpPr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6435" y="9990"/>
              <a:ext cx="3645" cy="11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100" dirty="0" smtClean="0">
                  <a:latin typeface="Times New Roman"/>
                  <a:ea typeface="Calibri"/>
                  <a:cs typeface="Times New Roman"/>
                </a:rPr>
                <a:t>Google Maps API</a:t>
              </a:r>
            </a:p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100" dirty="0" err="1" smtClean="0">
                  <a:latin typeface="Times New Roman"/>
                  <a:ea typeface="Calibri"/>
                  <a:cs typeface="Times New Roman"/>
                </a:rPr>
                <a:t>MySqL</a:t>
              </a:r>
              <a:endParaRPr lang="en-US" sz="1100" dirty="0" smtClean="0"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6435" y="9570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Pembangunan Sistem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9268373" y="4711095"/>
            <a:ext cx="2522855" cy="897254"/>
            <a:chOff x="2265" y="12000"/>
            <a:chExt cx="4215" cy="1170"/>
          </a:xfrm>
        </p:grpSpPr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2265" y="12420"/>
              <a:ext cx="4215" cy="7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sz="800" b="1" dirty="0" smtClean="0"/>
                <a:t> </a:t>
              </a:r>
              <a:endParaRPr lang="id-ID" sz="800" dirty="0" smtClean="0"/>
            </a:p>
            <a:p>
              <a:pPr algn="ctr"/>
              <a:r>
                <a:rPr lang="en-US" sz="1000" b="1" dirty="0" err="1" smtClean="0"/>
                <a:t>Polres</a:t>
              </a:r>
              <a:r>
                <a:rPr lang="en-US" sz="1000" b="1" dirty="0" smtClean="0"/>
                <a:t> Kota </a:t>
              </a:r>
              <a:r>
                <a:rPr lang="en-US" sz="1000" b="1" dirty="0" err="1" smtClean="0"/>
                <a:t>Gorontalo</a:t>
              </a:r>
              <a:endParaRPr lang="id-ID" sz="1000" dirty="0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2265" y="12000"/>
              <a:ext cx="421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Times New Roman"/>
                  <a:ea typeface="Calibri"/>
                  <a:cs typeface="Times New Roman"/>
                </a:rPr>
                <a:t>Implementasi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cxnSp>
        <p:nvCxnSpPr>
          <p:cNvPr id="70" name="Straight Connector 69"/>
          <p:cNvCxnSpPr>
            <a:stCxn id="5" idx="3"/>
          </p:cNvCxnSpPr>
          <p:nvPr/>
        </p:nvCxnSpPr>
        <p:spPr>
          <a:xfrm flipV="1">
            <a:off x="7276013" y="1525593"/>
            <a:ext cx="65829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7934303" y="1525594"/>
            <a:ext cx="0" cy="1771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7934304" y="3297507"/>
            <a:ext cx="65829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27" idx="2"/>
          </p:cNvCxnSpPr>
          <p:nvPr/>
        </p:nvCxnSpPr>
        <p:spPr>
          <a:xfrm flipH="1">
            <a:off x="10529800" y="5608349"/>
            <a:ext cx="1" cy="52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8908056" y="6133875"/>
            <a:ext cx="162174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2" idx="1"/>
            <a:endCxn id="10" idx="3"/>
          </p:cNvCxnSpPr>
          <p:nvPr/>
        </p:nvCxnSpPr>
        <p:spPr>
          <a:xfrm rot="10800000" flipV="1">
            <a:off x="4230647" y="3590818"/>
            <a:ext cx="864140" cy="4275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1"/>
            <a:endCxn id="12" idx="3"/>
          </p:cNvCxnSpPr>
          <p:nvPr/>
        </p:nvCxnSpPr>
        <p:spPr>
          <a:xfrm rot="10800000">
            <a:off x="7276009" y="3590824"/>
            <a:ext cx="1316584" cy="13652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21" idx="3"/>
          </p:cNvCxnSpPr>
          <p:nvPr/>
        </p:nvCxnSpPr>
        <p:spPr>
          <a:xfrm>
            <a:off x="7056303" y="4795954"/>
            <a:ext cx="2212068" cy="40947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/>
          <p:nvPr/>
        </p:nvCxnSpPr>
        <p:spPr>
          <a:xfrm flipV="1">
            <a:off x="3792042" y="4795954"/>
            <a:ext cx="1522457" cy="40947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23" idx="2"/>
          </p:cNvCxnSpPr>
          <p:nvPr/>
        </p:nvCxnSpPr>
        <p:spPr>
          <a:xfrm flipH="1">
            <a:off x="9639530" y="2442913"/>
            <a:ext cx="1" cy="281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228627" y="568838"/>
            <a:ext cx="26949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KERANGKA PIKIR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>
            <a:endCxn id="30" idx="0"/>
          </p:cNvCxnSpPr>
          <p:nvPr/>
        </p:nvCxnSpPr>
        <p:spPr>
          <a:xfrm rot="16200000" flipH="1">
            <a:off x="2413695" y="4393923"/>
            <a:ext cx="57546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252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088573" y="335923"/>
            <a:ext cx="2621281" cy="653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d-ID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 YANG DIUSULKAN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 descr="C:\Users\NOAH\Documents\Dokument\Proposal &amp; data Skripsi\sistem diusulka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90" y="1213115"/>
            <a:ext cx="11218459" cy="5501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41695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2169995" y="453490"/>
            <a:ext cx="7451679" cy="653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Diagram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Konteks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 descr="C:\Users\NOAH\Documents\Dokument\Proposal &amp; data Skripsi\diagram kontek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788" y="1528549"/>
            <a:ext cx="9116705" cy="50906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14490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03519" y="694978"/>
            <a:ext cx="9400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d-ID" sz="2800" dirty="0"/>
          </a:p>
        </p:txBody>
      </p:sp>
      <p:sp>
        <p:nvSpPr>
          <p:cNvPr id="2" name="Rectangle 1"/>
          <p:cNvSpPr/>
          <p:nvPr/>
        </p:nvSpPr>
        <p:spPr>
          <a:xfrm>
            <a:off x="4790560" y="201333"/>
            <a:ext cx="26778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KESIMPULAN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" y="2535797"/>
            <a:ext cx="426575" cy="3877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64275" y="1201002"/>
            <a:ext cx="10440537" cy="854077"/>
          </a:xfrm>
        </p:spPr>
        <p:txBody>
          <a:bodyPr>
            <a:noAutofit/>
          </a:bodyPr>
          <a:lstStyle/>
          <a:p>
            <a:pPr lvl="3"/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hasil</a:t>
            </a:r>
            <a:r>
              <a:rPr lang="en-US" sz="2400" dirty="0" smtClean="0"/>
              <a:t> </a:t>
            </a:r>
            <a:r>
              <a:rPr lang="en-US" sz="2400" dirty="0" err="1" smtClean="0"/>
              <a:t>penelitian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Polrestas</a:t>
            </a:r>
            <a:r>
              <a:rPr lang="en-US" sz="2400" dirty="0" smtClean="0"/>
              <a:t> </a:t>
            </a:r>
            <a:r>
              <a:rPr lang="en-US" sz="2400" dirty="0" err="1" smtClean="0"/>
              <a:t>kota</a:t>
            </a:r>
            <a:r>
              <a:rPr lang="en-US" sz="2400" dirty="0" smtClean="0"/>
              <a:t> </a:t>
            </a:r>
            <a:r>
              <a:rPr lang="en-US" sz="2400" dirty="0" err="1" smtClean="0"/>
              <a:t>gorontalo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pembahasan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diuraikan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sebelumnya,maka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ditarik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kesimpulan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id-ID" sz="2400" dirty="0" smtClean="0"/>
              <a:t/>
            </a:r>
            <a:br>
              <a:rPr lang="id-ID" sz="2400" dirty="0" smtClean="0"/>
            </a:br>
            <a:endParaRPr lang="id-ID" sz="24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05219" y="2333767"/>
            <a:ext cx="10235316" cy="3792396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Pemetaan</a:t>
            </a:r>
            <a:r>
              <a:rPr lang="en-US" sz="1800" dirty="0" smtClean="0"/>
              <a:t> </a:t>
            </a:r>
            <a:r>
              <a:rPr lang="en-US" sz="1800" dirty="0" err="1" smtClean="0"/>
              <a:t>daerah</a:t>
            </a:r>
            <a:r>
              <a:rPr lang="en-US" sz="1800" dirty="0" smtClean="0"/>
              <a:t> – </a:t>
            </a:r>
            <a:r>
              <a:rPr lang="en-US" sz="1800" dirty="0" err="1" smtClean="0"/>
              <a:t>daerah</a:t>
            </a:r>
            <a:r>
              <a:rPr lang="en-US" sz="1800" dirty="0" smtClean="0"/>
              <a:t> </a:t>
            </a:r>
            <a:r>
              <a:rPr lang="en-US" sz="1800" dirty="0" err="1" smtClean="0"/>
              <a:t>rawan</a:t>
            </a:r>
            <a:r>
              <a:rPr lang="en-US" sz="1800" dirty="0" smtClean="0"/>
              <a:t> </a:t>
            </a:r>
            <a:r>
              <a:rPr lang="en-US" sz="1800" dirty="0" err="1" smtClean="0"/>
              <a:t>kriminalitas</a:t>
            </a:r>
            <a:r>
              <a:rPr lang="en-US" sz="1800" dirty="0" smtClean="0"/>
              <a:t> di </a:t>
            </a:r>
            <a:r>
              <a:rPr lang="en-US" sz="1800" dirty="0" err="1" smtClean="0"/>
              <a:t>kota</a:t>
            </a:r>
            <a:r>
              <a:rPr lang="en-US" sz="1800" dirty="0" smtClean="0"/>
              <a:t> </a:t>
            </a:r>
            <a:r>
              <a:rPr lang="en-US" sz="1800" dirty="0" err="1" smtClean="0"/>
              <a:t>Gorontalo</a:t>
            </a:r>
            <a:r>
              <a:rPr lang="en-US" sz="1800" dirty="0" smtClean="0"/>
              <a:t> </a:t>
            </a:r>
            <a:r>
              <a:rPr lang="en-US" sz="1800" dirty="0" err="1" smtClean="0"/>
              <a:t>dapat</a:t>
            </a:r>
            <a:r>
              <a:rPr lang="en-US" sz="1800" dirty="0" smtClean="0"/>
              <a:t> </a:t>
            </a:r>
            <a:r>
              <a:rPr lang="en-US" sz="1800" dirty="0" err="1" smtClean="0"/>
              <a:t>direkayasa</a:t>
            </a:r>
            <a:r>
              <a:rPr lang="en-US" sz="1800" dirty="0" smtClean="0"/>
              <a:t>, </a:t>
            </a:r>
            <a:r>
              <a:rPr lang="en-US" sz="1800" dirty="0" err="1" smtClean="0"/>
              <a:t>sehingga</a:t>
            </a:r>
            <a:r>
              <a:rPr lang="en-US" sz="1800" dirty="0" smtClean="0"/>
              <a:t> </a:t>
            </a:r>
            <a:r>
              <a:rPr lang="en-US" sz="1800" dirty="0" err="1" smtClean="0"/>
              <a:t>membantu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memudahkan</a:t>
            </a:r>
            <a:r>
              <a:rPr lang="en-US" sz="1800" dirty="0" smtClean="0"/>
              <a:t> </a:t>
            </a:r>
            <a:r>
              <a:rPr lang="en-US" sz="1800" dirty="0" err="1" smtClean="0"/>
              <a:t>pihak</a:t>
            </a:r>
            <a:r>
              <a:rPr lang="en-US" sz="1800" dirty="0" smtClean="0"/>
              <a:t> </a:t>
            </a:r>
            <a:r>
              <a:rPr lang="en-US" sz="1800" dirty="0" err="1" smtClean="0"/>
              <a:t>Polresta</a:t>
            </a:r>
            <a:r>
              <a:rPr lang="en-US" sz="1800" dirty="0" smtClean="0"/>
              <a:t> </a:t>
            </a:r>
            <a:r>
              <a:rPr lang="en-US" sz="1800" dirty="0" err="1" smtClean="0"/>
              <a:t>kota</a:t>
            </a:r>
            <a:r>
              <a:rPr lang="en-US" sz="1800" dirty="0" smtClean="0"/>
              <a:t> </a:t>
            </a:r>
            <a:r>
              <a:rPr lang="en-US" sz="1800" dirty="0" err="1" smtClean="0"/>
              <a:t>Gorontalo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masyarakat</a:t>
            </a:r>
            <a:r>
              <a:rPr lang="en-US" sz="1800" dirty="0" smtClean="0"/>
              <a:t> </a:t>
            </a:r>
            <a:r>
              <a:rPr lang="en-US" sz="1800" dirty="0" err="1" smtClean="0"/>
              <a:t>dalam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memetakan</a:t>
            </a:r>
            <a:r>
              <a:rPr lang="en-US" sz="1800" dirty="0" smtClean="0"/>
              <a:t> </a:t>
            </a:r>
            <a:r>
              <a:rPr lang="en-US" sz="1800" dirty="0" err="1" smtClean="0"/>
              <a:t>daerah</a:t>
            </a:r>
            <a:r>
              <a:rPr lang="en-US" sz="1800" dirty="0" smtClean="0"/>
              <a:t> </a:t>
            </a:r>
            <a:r>
              <a:rPr lang="en-US" sz="1800" dirty="0" err="1" smtClean="0"/>
              <a:t>rawan</a:t>
            </a:r>
            <a:r>
              <a:rPr lang="en-US" sz="1800" dirty="0" smtClean="0"/>
              <a:t> </a:t>
            </a:r>
            <a:r>
              <a:rPr lang="en-US" sz="1800" dirty="0" err="1" smtClean="0"/>
              <a:t>kriminalitas</a:t>
            </a:r>
            <a:r>
              <a:rPr lang="en-US" sz="1800" dirty="0" smtClean="0"/>
              <a:t> </a:t>
            </a:r>
            <a:r>
              <a:rPr lang="en-US" sz="1800" dirty="0" err="1" smtClean="0"/>
              <a:t>berdasarkan</a:t>
            </a:r>
            <a:r>
              <a:rPr lang="en-US" sz="1800" dirty="0" smtClean="0"/>
              <a:t> </a:t>
            </a:r>
            <a:r>
              <a:rPr lang="en-US" sz="1800" dirty="0" err="1" smtClean="0"/>
              <a:t>jenis</a:t>
            </a:r>
            <a:r>
              <a:rPr lang="en-US" sz="1800" dirty="0" smtClean="0"/>
              <a:t>.</a:t>
            </a:r>
          </a:p>
          <a:p>
            <a:r>
              <a:rPr lang="en-US" sz="1800" dirty="0" err="1" smtClean="0"/>
              <a:t>Hasil</a:t>
            </a:r>
            <a:r>
              <a:rPr lang="en-US" sz="1800" dirty="0" smtClean="0"/>
              <a:t> </a:t>
            </a:r>
            <a:r>
              <a:rPr lang="en-US" sz="1800" dirty="0" err="1" smtClean="0"/>
              <a:t>pemetaan</a:t>
            </a:r>
            <a:r>
              <a:rPr lang="en-US" sz="1800" dirty="0" smtClean="0"/>
              <a:t> </a:t>
            </a:r>
            <a:r>
              <a:rPr lang="en-US" sz="1800" dirty="0" err="1" smtClean="0"/>
              <a:t>daerah-daerah</a:t>
            </a:r>
            <a:r>
              <a:rPr lang="en-US" sz="1800" dirty="0" smtClean="0"/>
              <a:t> </a:t>
            </a:r>
            <a:r>
              <a:rPr lang="en-US" sz="1800" dirty="0" err="1" smtClean="0"/>
              <a:t>rawan</a:t>
            </a:r>
            <a:r>
              <a:rPr lang="en-US" sz="1800" dirty="0" smtClean="0"/>
              <a:t> </a:t>
            </a:r>
            <a:r>
              <a:rPr lang="en-US" sz="1800" dirty="0" err="1" smtClean="0"/>
              <a:t>kriminalitas</a:t>
            </a:r>
            <a:r>
              <a:rPr lang="en-US" sz="1800" dirty="0" smtClean="0"/>
              <a:t> di </a:t>
            </a:r>
            <a:r>
              <a:rPr lang="en-US" sz="1800" dirty="0" err="1" smtClean="0"/>
              <a:t>kota</a:t>
            </a:r>
            <a:r>
              <a:rPr lang="en-US" sz="1800" dirty="0" smtClean="0"/>
              <a:t> </a:t>
            </a:r>
            <a:r>
              <a:rPr lang="en-US" sz="1800" dirty="0" err="1" smtClean="0"/>
              <a:t>gorontalo</a:t>
            </a:r>
            <a:r>
              <a:rPr lang="en-US" sz="1800" dirty="0" smtClean="0"/>
              <a:t> </a:t>
            </a:r>
            <a:r>
              <a:rPr lang="en-US" sz="1800" dirty="0" err="1" smtClean="0"/>
              <a:t>dapat</a:t>
            </a:r>
            <a:r>
              <a:rPr lang="en-US" sz="1800" dirty="0" smtClean="0"/>
              <a:t> </a:t>
            </a:r>
            <a:r>
              <a:rPr lang="en-US" sz="1800" dirty="0" err="1" smtClean="0"/>
              <a:t>digunakan.Hal</a:t>
            </a:r>
            <a:r>
              <a:rPr lang="en-US" sz="1800" dirty="0" smtClean="0"/>
              <a:t> </a:t>
            </a:r>
            <a:r>
              <a:rPr lang="en-US" sz="1800" dirty="0" err="1" smtClean="0"/>
              <a:t>ini</a:t>
            </a:r>
            <a:r>
              <a:rPr lang="en-US" sz="1800" dirty="0" smtClean="0"/>
              <a:t> </a:t>
            </a:r>
            <a:r>
              <a:rPr lang="en-US" sz="1800" dirty="0" err="1" smtClean="0"/>
              <a:t>dibuktikan</a:t>
            </a:r>
            <a:r>
              <a:rPr lang="en-US" sz="1800" dirty="0" smtClean="0"/>
              <a:t> </a:t>
            </a:r>
            <a:r>
              <a:rPr lang="en-US" sz="1800" dirty="0" err="1" smtClean="0"/>
              <a:t>daengan</a:t>
            </a:r>
            <a:r>
              <a:rPr lang="en-US" sz="1800" dirty="0" smtClean="0"/>
              <a:t> </a:t>
            </a:r>
            <a:r>
              <a:rPr lang="en-US" sz="1800" dirty="0" err="1" smtClean="0"/>
              <a:t>hasil</a:t>
            </a:r>
            <a:r>
              <a:rPr lang="en-US" sz="1800" dirty="0" smtClean="0"/>
              <a:t> </a:t>
            </a:r>
            <a:r>
              <a:rPr lang="en-US" sz="1800" dirty="0" err="1" smtClean="0"/>
              <a:t>pengujian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dilakukan</a:t>
            </a:r>
            <a:r>
              <a:rPr lang="en-US" sz="1800" dirty="0" smtClean="0"/>
              <a:t> </a:t>
            </a:r>
            <a:r>
              <a:rPr lang="en-US" sz="1800" dirty="0" err="1" smtClean="0"/>
              <a:t>dangan</a:t>
            </a:r>
            <a:r>
              <a:rPr lang="en-US" sz="1800" dirty="0" smtClean="0"/>
              <a:t> </a:t>
            </a:r>
            <a:r>
              <a:rPr lang="en-US" sz="1800" dirty="0" err="1" smtClean="0"/>
              <a:t>metode</a:t>
            </a:r>
            <a:r>
              <a:rPr lang="en-US" sz="1800" dirty="0" smtClean="0"/>
              <a:t> White Box Testing </a:t>
            </a:r>
            <a:r>
              <a:rPr lang="en-US" sz="1800" dirty="0" err="1" smtClean="0"/>
              <a:t>dan</a:t>
            </a:r>
            <a:r>
              <a:rPr lang="en-US" sz="1800" dirty="0" smtClean="0"/>
              <a:t> Basis Path yang </a:t>
            </a:r>
            <a:r>
              <a:rPr lang="en-US" sz="1800" dirty="0" err="1" smtClean="0"/>
              <a:t>menghasilkan</a:t>
            </a:r>
            <a:r>
              <a:rPr lang="en-US" sz="1800" dirty="0" smtClean="0"/>
              <a:t> </a:t>
            </a:r>
            <a:r>
              <a:rPr lang="en-US" sz="1800" dirty="0" err="1" smtClean="0"/>
              <a:t>nilai</a:t>
            </a:r>
            <a:r>
              <a:rPr lang="en-US" sz="1800" dirty="0" smtClean="0"/>
              <a:t> V(G) </a:t>
            </a:r>
            <a:r>
              <a:rPr lang="en-US" sz="1800" dirty="0" err="1" smtClean="0"/>
              <a:t>dan</a:t>
            </a:r>
            <a:r>
              <a:rPr lang="en-US" sz="1800" dirty="0" smtClean="0"/>
              <a:t> CC =5,serta </a:t>
            </a:r>
            <a:r>
              <a:rPr lang="en-US" sz="1800" dirty="0" err="1" smtClean="0"/>
              <a:t>pengujain</a:t>
            </a:r>
            <a:r>
              <a:rPr lang="en-US" sz="1800" dirty="0" smtClean="0"/>
              <a:t> Black Box yang </a:t>
            </a:r>
            <a:r>
              <a:rPr lang="en-US" sz="1800" dirty="0" err="1" smtClean="0"/>
              <a:t>menggambarkan</a:t>
            </a:r>
            <a:r>
              <a:rPr lang="en-US" sz="1800" dirty="0" smtClean="0"/>
              <a:t> </a:t>
            </a:r>
            <a:r>
              <a:rPr lang="en-US" sz="1800" dirty="0" err="1" smtClean="0"/>
              <a:t>kebenaran</a:t>
            </a:r>
            <a:r>
              <a:rPr lang="en-US" sz="1800" dirty="0" smtClean="0"/>
              <a:t> </a:t>
            </a:r>
            <a:r>
              <a:rPr lang="en-US" sz="1800" dirty="0" err="1" smtClean="0"/>
              <a:t>sebuah</a:t>
            </a:r>
            <a:r>
              <a:rPr lang="en-US" sz="1800" dirty="0" smtClean="0"/>
              <a:t> </a:t>
            </a:r>
            <a:r>
              <a:rPr lang="en-US" sz="1800" dirty="0" err="1" smtClean="0"/>
              <a:t>logika</a:t>
            </a:r>
            <a:r>
              <a:rPr lang="en-US" sz="1800" dirty="0" smtClean="0"/>
              <a:t> </a:t>
            </a:r>
            <a:r>
              <a:rPr lang="en-US" sz="1800" dirty="0" err="1" smtClean="0"/>
              <a:t>sehingga</a:t>
            </a:r>
            <a:r>
              <a:rPr lang="en-US" sz="1800" dirty="0" smtClean="0"/>
              <a:t> </a:t>
            </a:r>
            <a:r>
              <a:rPr lang="en-US" sz="1800" dirty="0" err="1" smtClean="0"/>
              <a:t>didapat</a:t>
            </a:r>
            <a:r>
              <a:rPr lang="en-US" sz="1800" dirty="0" smtClean="0"/>
              <a:t> </a:t>
            </a:r>
            <a:r>
              <a:rPr lang="en-US" sz="1800" dirty="0" err="1" smtClean="0"/>
              <a:t>bahawa</a:t>
            </a:r>
            <a:r>
              <a:rPr lang="en-US" sz="1800" dirty="0" smtClean="0"/>
              <a:t> </a:t>
            </a:r>
            <a:r>
              <a:rPr lang="en-US" sz="1800" dirty="0" err="1" smtClean="0"/>
              <a:t>logika</a:t>
            </a:r>
            <a:r>
              <a:rPr lang="en-US" sz="1800" dirty="0" smtClean="0"/>
              <a:t> flowchart </a:t>
            </a:r>
            <a:r>
              <a:rPr lang="en-US" sz="1800" dirty="0" err="1" smtClean="0"/>
              <a:t>benar</a:t>
            </a:r>
            <a:r>
              <a:rPr lang="en-US" sz="1800" dirty="0" smtClean="0"/>
              <a:t> </a:t>
            </a:r>
            <a:r>
              <a:rPr lang="en-US" sz="1800" dirty="0" err="1" smtClean="0"/>
              <a:t>menghasilkan</a:t>
            </a:r>
            <a:r>
              <a:rPr lang="en-US" sz="1800" dirty="0" smtClean="0"/>
              <a:t> </a:t>
            </a:r>
            <a:r>
              <a:rPr lang="en-US" sz="1800" dirty="0" err="1" smtClean="0"/>
              <a:t>pemetaan</a:t>
            </a:r>
            <a:r>
              <a:rPr lang="en-US" sz="1800" dirty="0" smtClean="0"/>
              <a:t> </a:t>
            </a:r>
            <a:r>
              <a:rPr lang="en-US" sz="1800" dirty="0" err="1" smtClean="0"/>
              <a:t>daerah-daerah</a:t>
            </a:r>
            <a:r>
              <a:rPr lang="en-US" sz="1800" dirty="0" smtClean="0"/>
              <a:t> </a:t>
            </a:r>
            <a:r>
              <a:rPr lang="en-US" sz="1800" dirty="0" err="1" smtClean="0"/>
              <a:t>rawan</a:t>
            </a:r>
            <a:r>
              <a:rPr lang="en-US" sz="1800" dirty="0" smtClean="0"/>
              <a:t> </a:t>
            </a:r>
            <a:r>
              <a:rPr lang="en-US" sz="1800" dirty="0" err="1" smtClean="0"/>
              <a:t>kriminalitas</a:t>
            </a:r>
            <a:r>
              <a:rPr lang="en-US" sz="1800" dirty="0" smtClean="0"/>
              <a:t> di </a:t>
            </a:r>
            <a:r>
              <a:rPr lang="en-US" sz="1800" dirty="0" err="1" smtClean="0"/>
              <a:t>wilayah</a:t>
            </a:r>
            <a:r>
              <a:rPr lang="en-US" sz="1800" dirty="0" smtClean="0"/>
              <a:t> </a:t>
            </a:r>
            <a:r>
              <a:rPr lang="en-US" sz="1800" dirty="0" err="1" smtClean="0"/>
              <a:t>kota</a:t>
            </a:r>
            <a:r>
              <a:rPr lang="en-US" sz="1800" dirty="0" smtClean="0"/>
              <a:t> </a:t>
            </a:r>
            <a:r>
              <a:rPr lang="en-US" sz="1800" dirty="0" err="1" smtClean="0"/>
              <a:t>gorontalo</a:t>
            </a:r>
            <a:r>
              <a:rPr lang="en-US" sz="1800" dirty="0" smtClean="0"/>
              <a:t> yang </a:t>
            </a:r>
            <a:r>
              <a:rPr lang="en-US" sz="1800" dirty="0" err="1" smtClean="0"/>
              <a:t>tepat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dapat</a:t>
            </a:r>
            <a:r>
              <a:rPr lang="en-US" sz="1800" dirty="0" smtClean="0"/>
              <a:t> </a:t>
            </a:r>
            <a:r>
              <a:rPr lang="en-US" sz="1800" dirty="0" err="1" smtClean="0"/>
              <a:t>digunakan</a:t>
            </a:r>
            <a:endParaRPr lang="en-US" sz="1800" dirty="0"/>
          </a:p>
          <a:p>
            <a:pPr marL="0" indent="0">
              <a:buNone/>
            </a:pPr>
            <a:endParaRPr lang="id-ID" sz="1600" dirty="0"/>
          </a:p>
        </p:txBody>
      </p:sp>
    </p:spTree>
    <p:extLst>
      <p:ext uri="{BB962C8B-B14F-4D97-AF65-F5344CB8AC3E}">
        <p14:creationId xmlns:p14="http://schemas.microsoft.com/office/powerpoint/2010/main" val="223341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2609" y="2664823"/>
            <a:ext cx="4822127" cy="118872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TERIMA KASIH</a:t>
            </a:r>
            <a:endParaRPr lang="en-US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025" y="5498592"/>
            <a:ext cx="972177" cy="119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89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3053</TotalTime>
  <Words>289</Words>
  <Application>Microsoft Office PowerPoint</Application>
  <PresentationFormat>Custom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PowerPoint Presentation</vt:lpstr>
      <vt:lpstr>PowerPoint Presentation</vt:lpstr>
      <vt:lpstr>PowerPoint Presentation</vt:lpstr>
      <vt:lpstr>PowerPoint Presentation</vt:lpstr>
      <vt:lpstr>Berdasarkan hasil penelitian yang dilakukan pada Polrestas kota gorontalo dan pembahasan yang telah diuraikan sebelumnya,maka dapat ditarik suatu kesimpulan bahwa:  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Chipto</dc:creator>
  <cp:lastModifiedBy>iv4L</cp:lastModifiedBy>
  <cp:revision>136</cp:revision>
  <dcterms:created xsi:type="dcterms:W3CDTF">2016-01-03T23:46:01Z</dcterms:created>
  <dcterms:modified xsi:type="dcterms:W3CDTF">2017-04-27T05:05:13Z</dcterms:modified>
</cp:coreProperties>
</file>